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61" r:id="rId6"/>
    <p:sldId id="262" r:id="rId7"/>
    <p:sldId id="263" r:id="rId8"/>
    <p:sldId id="259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theme" Target="theme/theme1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viewProps" Target="viewProps.xml" /><Relationship Id="rId5" Type="http://schemas.openxmlformats.org/officeDocument/2006/relationships/slide" Target="slides/slide4.xml" /><Relationship Id="rId10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4701464"/>
            <a:ext cx="8952782" cy="1204036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952500"/>
            <a:ext cx="8952781" cy="3748824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895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825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8334" y="952499"/>
            <a:ext cx="2051165" cy="4953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952499"/>
            <a:ext cx="8235834" cy="4953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736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90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618211"/>
            <a:ext cx="8412190" cy="394438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908858"/>
            <a:ext cx="8412192" cy="67610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61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1" y="2260121"/>
            <a:ext cx="4350026" cy="36568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574" y="2260120"/>
            <a:ext cx="4350025" cy="3656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68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966788"/>
            <a:ext cx="10059988" cy="10517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018581"/>
            <a:ext cx="4350027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2774756"/>
            <a:ext cx="4350027" cy="31507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46572" y="2018581"/>
            <a:ext cx="4350028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46572" y="2774756"/>
            <a:ext cx="4350028" cy="31507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657975" y="2625552"/>
            <a:ext cx="423862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403684" y="2625552"/>
            <a:ext cx="42417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3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92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52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6484"/>
            <a:ext cx="3932237" cy="2122516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12026"/>
            <a:ext cx="5143500" cy="4565651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489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7185"/>
            <a:ext cx="3932237" cy="2121813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57702" y="1307186"/>
            <a:ext cx="5038898" cy="459831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449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842963"/>
            <a:ext cx="9601200" cy="1309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262188"/>
            <a:ext cx="9601200" cy="3643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5DBDDF98-C922-483F-97E9-3E76B0201B42}" type="datetimeFigureOut">
              <a:rPr lang="en-US" smtClean="0"/>
              <a:pPr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2810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1B8B3671-A306-4A69-8480-FA9BE8392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878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7548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949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2.xml" /><Relationship Id="rId6" Type="http://schemas.openxmlformats.org/officeDocument/2006/relationships/image" Target="../media/image5.png" /><Relationship Id="rId5" Type="http://schemas.openxmlformats.org/officeDocument/2006/relationships/image" Target="../media/image4.png" /><Relationship Id="rId4" Type="http://schemas.openxmlformats.org/officeDocument/2006/relationships/image" Target="../media/image3.png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9.png" /><Relationship Id="rId4" Type="http://schemas.openxmlformats.org/officeDocument/2006/relationships/image" Target="../media/image8.jpe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23FB3B-24E7-5304-70D8-3CA402902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5E06A5-89B1-CB13-4A3D-5EEDA36AB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1571625"/>
            <a:ext cx="12192000" cy="5286375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56000"/>
                </a:srgbClr>
              </a:gs>
              <a:gs pos="100000">
                <a:srgbClr val="000000">
                  <a:alpha val="0"/>
                </a:srgbClr>
              </a:gs>
              <a:gs pos="60000">
                <a:srgbClr val="000000">
                  <a:alpha val="28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00CB7B1-082F-E5E4-0010-FA09F6E13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882" y="2398143"/>
            <a:ext cx="5143500" cy="2116348"/>
          </a:xfrm>
          <a:noFill/>
        </p:spPr>
        <p:txBody>
          <a:bodyPr anchor="b">
            <a:normAutofit/>
          </a:bodyPr>
          <a:lstStyle/>
          <a:p>
            <a:r>
              <a:rPr lang="pt-BR" dirty="0"/>
              <a:t>Banco de Dados </a:t>
            </a:r>
            <a:r>
              <a:rPr lang="pt-BR" err="1"/>
              <a:t>EducaLivros</a:t>
            </a:r>
            <a:r>
              <a:rPr lang="pt-BR" dirty="0"/>
              <a:t> Online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8FDE64-8B3F-9C1A-820F-B11C2EC69E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82" y="4514492"/>
            <a:ext cx="4326866" cy="753372"/>
          </a:xfrm>
          <a:noFill/>
        </p:spPr>
        <p:txBody>
          <a:bodyPr anchor="t">
            <a:normAutofit/>
          </a:bodyPr>
          <a:lstStyle/>
          <a:p>
            <a:endParaRPr lang="pt-BR">
              <a:solidFill>
                <a:srgbClr val="FFFFFF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2500" y="952500"/>
            <a:ext cx="10287000" cy="4953000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794" h="4920343">
                <a:moveTo>
                  <a:pt x="0" y="1451087"/>
                </a:moveTo>
                <a:lnTo>
                  <a:pt x="0" y="0"/>
                </a:lnTo>
                <a:lnTo>
                  <a:pt x="9985794" y="0"/>
                </a:lnTo>
                <a:lnTo>
                  <a:pt x="9985794" y="4920343"/>
                </a:lnTo>
                <a:lnTo>
                  <a:pt x="0" y="4920343"/>
                </a:lnTo>
                <a:lnTo>
                  <a:pt x="0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81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877879-8E24-C8EC-3F91-2D6430449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8B507A-DDD6-11F7-4886-16CCEE457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Chega de papéis e planilhas...</a:t>
            </a:r>
          </a:p>
        </p:txBody>
      </p:sp>
    </p:spTree>
    <p:extLst>
      <p:ext uri="{BB962C8B-B14F-4D97-AF65-F5344CB8AC3E}">
        <p14:creationId xmlns:p14="http://schemas.microsoft.com/office/powerpoint/2010/main" val="828675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E3EB32-2BDB-70C5-9A58-D0CF2BFEF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129218"/>
            <a:ext cx="9601200" cy="1309687"/>
          </a:xfrm>
        </p:spPr>
        <p:txBody>
          <a:bodyPr>
            <a:normAutofit/>
          </a:bodyPr>
          <a:lstStyle/>
          <a:p>
            <a:pPr algn="ctr"/>
            <a:r>
              <a:rPr lang="pt-BR" sz="6000" err="1"/>
              <a:t>Bestdata</a:t>
            </a:r>
            <a:endParaRPr lang="pt-BR" sz="600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140739A-93EF-B1EC-5DF7-11FC97B5B781}"/>
              </a:ext>
            </a:extLst>
          </p:cNvPr>
          <p:cNvSpPr txBox="1"/>
          <p:nvPr/>
        </p:nvSpPr>
        <p:spPr>
          <a:xfrm>
            <a:off x="1294356" y="3434219"/>
            <a:ext cx="9601199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/>
              <a:t>Organizando seus dados de forma inteligente e eficiente</a:t>
            </a:r>
          </a:p>
        </p:txBody>
      </p:sp>
    </p:spTree>
    <p:extLst>
      <p:ext uri="{BB962C8B-B14F-4D97-AF65-F5344CB8AC3E}">
        <p14:creationId xmlns:p14="http://schemas.microsoft.com/office/powerpoint/2010/main" val="170780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877879-8E24-C8EC-3F91-2D6430449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Funcionalidades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8B507A-DDD6-11F7-4886-16CCEE457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>
                <a:ea typeface="+mn-lt"/>
                <a:cs typeface="+mn-lt"/>
              </a:rPr>
              <a:t>Entidades e Relacionamentos</a:t>
            </a:r>
          </a:p>
          <a:p>
            <a:r>
              <a:rPr lang="pt-BR">
                <a:ea typeface="+mn-lt"/>
                <a:cs typeface="+mn-lt"/>
              </a:rPr>
              <a:t>Aulas de reforço, aulas extracurriculares, cursos preparatórios</a:t>
            </a:r>
          </a:p>
          <a:p>
            <a:r>
              <a:rPr lang="pt-BR">
                <a:ea typeface="+mn-lt"/>
                <a:cs typeface="+mn-lt"/>
              </a:rPr>
              <a:t>Eventos privados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3150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991CDD7B-17C7-9D7F-69F9-440102C3B5C4}"/>
              </a:ext>
            </a:extLst>
          </p:cNvPr>
          <p:cNvSpPr/>
          <p:nvPr/>
        </p:nvSpPr>
        <p:spPr>
          <a:xfrm>
            <a:off x="5240055" y="3924821"/>
            <a:ext cx="1774520" cy="2933178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27F9AF6-9303-975E-66F2-21A5D73F0330}"/>
              </a:ext>
            </a:extLst>
          </p:cNvPr>
          <p:cNvSpPr/>
          <p:nvPr/>
        </p:nvSpPr>
        <p:spPr>
          <a:xfrm>
            <a:off x="3131507" y="3298521"/>
            <a:ext cx="1753643" cy="3590794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8877879-8E24-C8EC-3F91-2D6430449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404552"/>
            <a:ext cx="9601200" cy="1309687"/>
          </a:xfrm>
        </p:spPr>
        <p:txBody>
          <a:bodyPr/>
          <a:lstStyle/>
          <a:p>
            <a:pPr algn="ctr"/>
            <a:r>
              <a:rPr lang="pt-BR"/>
              <a:t>Funcionalidades</a:t>
            </a:r>
          </a:p>
        </p:txBody>
      </p:sp>
      <p:pic>
        <p:nvPicPr>
          <p:cNvPr id="6" name="Espaço Reservado para Conteúdo 5" descr="Imagem em preto e branco de pessoa sentada com livro na mão&#10;&#10;Descrição gerada automaticamente">
            <a:extLst>
              <a:ext uri="{FF2B5EF4-FFF2-40B4-BE49-F238E27FC236}">
                <a16:creationId xmlns:a16="http://schemas.microsoft.com/office/drawing/2014/main" id="{BDF03432-5DEC-C2D9-D80F-5D5D93776F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9587" y="2412663"/>
            <a:ext cx="1776609" cy="1776609"/>
          </a:xfrm>
          <a:prstGeom prst="flowChartConnector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FC42CE7-E42B-62FD-8189-D42DDAB58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010" y="3041737"/>
            <a:ext cx="1776609" cy="1766171"/>
          </a:xfrm>
          <a:prstGeom prst="flowChartConnector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C495F9B4-8B10-0D9F-B474-72E332C46FE6}"/>
              </a:ext>
            </a:extLst>
          </p:cNvPr>
          <p:cNvSpPr/>
          <p:nvPr/>
        </p:nvSpPr>
        <p:spPr>
          <a:xfrm>
            <a:off x="7411233" y="3267205"/>
            <a:ext cx="1753643" cy="3590794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6D87CD5-138C-18A8-7203-892AF82D5F90}"/>
              </a:ext>
            </a:extLst>
          </p:cNvPr>
          <p:cNvSpPr/>
          <p:nvPr/>
        </p:nvSpPr>
        <p:spPr>
          <a:xfrm>
            <a:off x="9488466" y="3924822"/>
            <a:ext cx="1753643" cy="2933178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0DC26B9-E01A-D521-A1BD-BE7B550B1CD3}"/>
              </a:ext>
            </a:extLst>
          </p:cNvPr>
          <p:cNvSpPr/>
          <p:nvPr/>
        </p:nvSpPr>
        <p:spPr>
          <a:xfrm>
            <a:off x="960329" y="3956137"/>
            <a:ext cx="1753643" cy="2933178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Imagem 13" descr="Mulher usando notebook&#10;&#10;Descrição gerada automaticamente">
            <a:extLst>
              <a:ext uri="{FF2B5EF4-FFF2-40B4-BE49-F238E27FC236}">
                <a16:creationId xmlns:a16="http://schemas.microsoft.com/office/drawing/2014/main" id="{DF69F560-2F44-83C2-D168-BBC8B76AC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89" y="2384120"/>
            <a:ext cx="1776609" cy="1766171"/>
          </a:xfrm>
          <a:prstGeom prst="flowChartConnector">
            <a:avLst/>
          </a:prstGeom>
        </p:spPr>
      </p:pic>
      <p:pic>
        <p:nvPicPr>
          <p:cNvPr id="15" name="Imagem 14" descr="Diagrama, Esquemático&#10;&#10;Descrição gerada automaticamente">
            <a:extLst>
              <a:ext uri="{FF2B5EF4-FFF2-40B4-BE49-F238E27FC236}">
                <a16:creationId xmlns:a16="http://schemas.microsoft.com/office/drawing/2014/main" id="{BC737879-BA66-2E4A-BD1D-DFFDEE18F3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494" y="3069137"/>
            <a:ext cx="1784438" cy="1774000"/>
          </a:xfrm>
          <a:prstGeom prst="flowChartConnector">
            <a:avLst/>
          </a:prstGeom>
        </p:spPr>
      </p:pic>
      <p:pic>
        <p:nvPicPr>
          <p:cNvPr id="16" name="Imagem 15" descr="Auditório com pessoas sentadas&#10;&#10;Descrição gerada automaticamente">
            <a:extLst>
              <a:ext uri="{FF2B5EF4-FFF2-40B4-BE49-F238E27FC236}">
                <a16:creationId xmlns:a16="http://schemas.microsoft.com/office/drawing/2014/main" id="{6F417799-6993-2AF7-E8D0-886A63E8FD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3033" y="3036909"/>
            <a:ext cx="1754949" cy="1775826"/>
          </a:xfrm>
          <a:prstGeom prst="flowChartConnector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F0C7B172-528D-657E-5EBE-753737F5B394}"/>
              </a:ext>
            </a:extLst>
          </p:cNvPr>
          <p:cNvSpPr txBox="1"/>
          <p:nvPr/>
        </p:nvSpPr>
        <p:spPr>
          <a:xfrm>
            <a:off x="448849" y="2421698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/>
              <a:t>Entidades &amp; relacionamentos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089BCB06-3B4E-234A-7ABD-6B6430A8A5E8}"/>
              </a:ext>
            </a:extLst>
          </p:cNvPr>
          <p:cNvSpPr txBox="1"/>
          <p:nvPr/>
        </p:nvSpPr>
        <p:spPr>
          <a:xfrm>
            <a:off x="2713971" y="2035478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/>
              <a:t>Aulas de reforço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9AF3E22A-D3D5-1C22-65AA-7E59533B8053}"/>
              </a:ext>
            </a:extLst>
          </p:cNvPr>
          <p:cNvSpPr txBox="1"/>
          <p:nvPr/>
        </p:nvSpPr>
        <p:spPr>
          <a:xfrm>
            <a:off x="4759890" y="2379945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/>
              <a:t>Aulas </a:t>
            </a:r>
          </a:p>
          <a:p>
            <a:pPr algn="ctr"/>
            <a:r>
              <a:rPr lang="pt-BR"/>
              <a:t>extracurriculares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BA8F9F9-DF35-E50E-309D-794DF5BFAFBE}"/>
              </a:ext>
            </a:extLst>
          </p:cNvPr>
          <p:cNvSpPr txBox="1"/>
          <p:nvPr/>
        </p:nvSpPr>
        <p:spPr>
          <a:xfrm>
            <a:off x="6920630" y="2014602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/>
              <a:t>Cursos preparatórios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B74E65C4-6340-EE13-924E-9A2F35E9E86F}"/>
              </a:ext>
            </a:extLst>
          </p:cNvPr>
          <p:cNvSpPr txBox="1"/>
          <p:nvPr/>
        </p:nvSpPr>
        <p:spPr>
          <a:xfrm>
            <a:off x="8997863" y="2379945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/>
              <a:t>Eventos</a:t>
            </a:r>
          </a:p>
          <a:p>
            <a:pPr algn="ctr"/>
            <a:r>
              <a:rPr lang="pt-BR"/>
              <a:t>Privados</a:t>
            </a:r>
          </a:p>
        </p:txBody>
      </p:sp>
    </p:spTree>
    <p:extLst>
      <p:ext uri="{BB962C8B-B14F-4D97-AF65-F5344CB8AC3E}">
        <p14:creationId xmlns:p14="http://schemas.microsoft.com/office/powerpoint/2010/main" val="2215542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0" grpId="0" animBg="1"/>
      <p:bldP spid="12" grpId="0" animBg="1"/>
      <p:bldP spid="13" grpId="0" animBg="1"/>
      <p:bldP spid="17" grpId="0"/>
      <p:bldP spid="18" grpId="0"/>
      <p:bldP spid="19" grpId="0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B5C4B-7CA4-0A04-BEAD-AA0065A0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728FA-67B6-7A03-5975-941BD74BC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Fácil acesso à informações vitais sobre a escola</a:t>
            </a:r>
          </a:p>
          <a:p>
            <a:r>
              <a:rPr lang="pt-BR" dirty="0"/>
              <a:t>Gerenciamento de salas e eventos</a:t>
            </a:r>
          </a:p>
          <a:p>
            <a:r>
              <a:rPr lang="pt-BR" dirty="0"/>
              <a:t>Gerenciamento de empréstimos de livro</a:t>
            </a:r>
          </a:p>
          <a:p>
            <a:r>
              <a:rPr lang="pt-BR" dirty="0"/>
              <a:t>Organizar salários de funcionários, educadores e estagiários</a:t>
            </a:r>
          </a:p>
          <a:p>
            <a:r>
              <a:rPr lang="pt-BR" dirty="0"/>
              <a:t>Gerenciamento de parcerias</a:t>
            </a:r>
          </a:p>
          <a:p>
            <a:r>
              <a:rPr lang="pt-BR" dirty="0"/>
              <a:t>Possibilidade de incorporar o banco de dados em um site</a:t>
            </a:r>
          </a:p>
        </p:txBody>
      </p:sp>
    </p:spTree>
    <p:extLst>
      <p:ext uri="{BB962C8B-B14F-4D97-AF65-F5344CB8AC3E}">
        <p14:creationId xmlns:p14="http://schemas.microsoft.com/office/powerpoint/2010/main" val="3938233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B7D15-090B-2FDA-72B7-07D80508E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B8EB2-CC80-B156-2301-537910338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Investir em um banco de dados de uma escola-livraria vale muito a pena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0FA5BD-E154-1A33-4612-0E333221F8DB}"/>
              </a:ext>
            </a:extLst>
          </p:cNvPr>
          <p:cNvSpPr/>
          <p:nvPr/>
        </p:nvSpPr>
        <p:spPr>
          <a:xfrm>
            <a:off x="1362635" y="2892612"/>
            <a:ext cx="836706" cy="39653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8B68C2-CD5D-FB8C-7ADD-C641DA164FC3}"/>
              </a:ext>
            </a:extLst>
          </p:cNvPr>
          <p:cNvSpPr/>
          <p:nvPr/>
        </p:nvSpPr>
        <p:spPr>
          <a:xfrm>
            <a:off x="3418541" y="5109882"/>
            <a:ext cx="615576" cy="174811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5C1427-311C-58E2-92A5-F4F1C1C3B456}"/>
              </a:ext>
            </a:extLst>
          </p:cNvPr>
          <p:cNvSpPr/>
          <p:nvPr/>
        </p:nvSpPr>
        <p:spPr>
          <a:xfrm>
            <a:off x="5418418" y="3914588"/>
            <a:ext cx="836706" cy="297450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3FE0C5-9BA1-2330-54AC-4894A8B45CB5}"/>
              </a:ext>
            </a:extLst>
          </p:cNvPr>
          <p:cNvSpPr/>
          <p:nvPr/>
        </p:nvSpPr>
        <p:spPr>
          <a:xfrm>
            <a:off x="7639425" y="3538071"/>
            <a:ext cx="775446" cy="331992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52BD73-376C-982E-E9E4-EDDB2C2305CA}"/>
              </a:ext>
            </a:extLst>
          </p:cNvPr>
          <p:cNvSpPr/>
          <p:nvPr/>
        </p:nvSpPr>
        <p:spPr>
          <a:xfrm>
            <a:off x="9902914" y="4380359"/>
            <a:ext cx="841133" cy="247764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58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C8F460-936D-AE08-2C5E-7C3C0FE6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/>
              <a:t>Time de Desenvolvimento</a:t>
            </a:r>
          </a:p>
        </p:txBody>
      </p:sp>
      <p:pic>
        <p:nvPicPr>
          <p:cNvPr id="6" name="Imagem 5" descr="Mulher com a língua de fora&#10;&#10;Descrição gerada automaticamente">
            <a:extLst>
              <a:ext uri="{FF2B5EF4-FFF2-40B4-BE49-F238E27FC236}">
                <a16:creationId xmlns:a16="http://schemas.microsoft.com/office/drawing/2014/main" id="{6812FBB5-CF27-52D1-6173-5EBF6B4C7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99" y="1947812"/>
            <a:ext cx="2531320" cy="2646577"/>
          </a:xfrm>
          <a:prstGeom prst="flowChartConnector">
            <a:avLst/>
          </a:prstGeom>
        </p:spPr>
      </p:pic>
      <p:pic>
        <p:nvPicPr>
          <p:cNvPr id="7" name="Imagem 6" descr="Homem sorrindo com óculos de sol&#10;&#10;Descrição gerada automaticamente">
            <a:extLst>
              <a:ext uri="{FF2B5EF4-FFF2-40B4-BE49-F238E27FC236}">
                <a16:creationId xmlns:a16="http://schemas.microsoft.com/office/drawing/2014/main" id="{2C4BB953-D792-DBA7-C304-0DCD5EF63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4271" y="2053053"/>
            <a:ext cx="2657950" cy="2657950"/>
          </a:xfrm>
          <a:prstGeom prst="flowChartConnector">
            <a:avLst/>
          </a:prstGeom>
        </p:spPr>
      </p:pic>
      <p:pic>
        <p:nvPicPr>
          <p:cNvPr id="8" name="Imagem 7" descr="Pessoa com cabelo comprido&#10;&#10;Descrição gerada automaticamente">
            <a:extLst>
              <a:ext uri="{FF2B5EF4-FFF2-40B4-BE49-F238E27FC236}">
                <a16:creationId xmlns:a16="http://schemas.microsoft.com/office/drawing/2014/main" id="{B0EE1070-DFF0-7003-7E79-A449F07FA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217" y="2050093"/>
            <a:ext cx="2663870" cy="2642993"/>
          </a:xfrm>
          <a:prstGeom prst="flowChartConnector">
            <a:avLst/>
          </a:prstGeom>
        </p:spPr>
      </p:pic>
      <p:pic>
        <p:nvPicPr>
          <p:cNvPr id="9" name="Imagem 8" descr="Rosto de homem visto de perto sorrindo&#10;&#10;Descrição gerada automaticamente">
            <a:extLst>
              <a:ext uri="{FF2B5EF4-FFF2-40B4-BE49-F238E27FC236}">
                <a16:creationId xmlns:a16="http://schemas.microsoft.com/office/drawing/2014/main" id="{28673417-1EBB-675C-0033-D606D23DFF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57779" y="2050093"/>
            <a:ext cx="2663871" cy="2642994"/>
          </a:xfrm>
          <a:prstGeom prst="flowChartConnector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8182EF2-886F-67BC-2FDD-D1AFADEF9D98}"/>
              </a:ext>
            </a:extLst>
          </p:cNvPr>
          <p:cNvSpPr txBox="1"/>
          <p:nvPr/>
        </p:nvSpPr>
        <p:spPr>
          <a:xfrm>
            <a:off x="135698" y="4780767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/>
              <a:t>Heloisa</a:t>
            </a:r>
          </a:p>
          <a:p>
            <a:pPr algn="ctr"/>
            <a:r>
              <a:rPr lang="pt-BR"/>
              <a:t>CEO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6CCDD445-07A2-8CF8-D670-02AC5F512357}"/>
              </a:ext>
            </a:extLst>
          </p:cNvPr>
          <p:cNvSpPr txBox="1"/>
          <p:nvPr/>
        </p:nvSpPr>
        <p:spPr>
          <a:xfrm>
            <a:off x="6179507" y="4780767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/>
              <a:t>Pedro</a:t>
            </a:r>
          </a:p>
          <a:p>
            <a:pPr algn="ctr"/>
            <a:r>
              <a:rPr lang="pt-BR">
                <a:ea typeface="+mn-lt"/>
                <a:cs typeface="+mn-lt"/>
              </a:rPr>
              <a:t>Gerente de Marketing</a:t>
            </a:r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A5D1540-2B64-3E6C-AFD9-CF6CB057E089}"/>
              </a:ext>
            </a:extLst>
          </p:cNvPr>
          <p:cNvSpPr txBox="1"/>
          <p:nvPr/>
        </p:nvSpPr>
        <p:spPr>
          <a:xfrm>
            <a:off x="3121068" y="4780766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/>
              <a:t>João</a:t>
            </a:r>
          </a:p>
          <a:p>
            <a:pPr algn="ctr"/>
            <a:r>
              <a:rPr lang="pt-BR"/>
              <a:t>Desenvolvedor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0CDBD62-1336-6EBC-CF62-BA93290367AE}"/>
              </a:ext>
            </a:extLst>
          </p:cNvPr>
          <p:cNvSpPr txBox="1"/>
          <p:nvPr/>
        </p:nvSpPr>
        <p:spPr>
          <a:xfrm>
            <a:off x="4018767" y="5386191"/>
            <a:ext cx="2743199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F6BD55B-726D-4A47-4E7F-005BA2622087}"/>
              </a:ext>
            </a:extLst>
          </p:cNvPr>
          <p:cNvSpPr txBox="1"/>
          <p:nvPr/>
        </p:nvSpPr>
        <p:spPr>
          <a:xfrm>
            <a:off x="9217068" y="4780767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/>
              <a:t>Flávio</a:t>
            </a:r>
          </a:p>
          <a:p>
            <a:pPr algn="ctr"/>
            <a:r>
              <a:rPr lang="pt-BR"/>
              <a:t>Desenvolvedor</a:t>
            </a:r>
          </a:p>
        </p:txBody>
      </p:sp>
    </p:spTree>
    <p:extLst>
      <p:ext uri="{BB962C8B-B14F-4D97-AF65-F5344CB8AC3E}">
        <p14:creationId xmlns:p14="http://schemas.microsoft.com/office/powerpoint/2010/main" val="3135146454"/>
      </p:ext>
    </p:extLst>
  </p:cSld>
  <p:clrMapOvr>
    <a:masterClrMapping/>
  </p:clrMapOvr>
</p:sld>
</file>

<file path=ppt/theme/theme1.xml><?xml version="1.0" encoding="utf-8"?>
<a:theme xmlns:a="http://schemas.openxmlformats.org/drawingml/2006/main" name="PoiseVTI">
  <a:themeElements>
    <a:clrScheme name="AnalogousFromLightSeedRightStep">
      <a:dk1>
        <a:srgbClr val="000000"/>
      </a:dk1>
      <a:lt1>
        <a:srgbClr val="FFFFFF"/>
      </a:lt1>
      <a:dk2>
        <a:srgbClr val="242841"/>
      </a:dk2>
      <a:lt2>
        <a:srgbClr val="E8E4E2"/>
      </a:lt2>
      <a:accent1>
        <a:srgbClr val="45A9EA"/>
      </a:accent1>
      <a:accent2>
        <a:srgbClr val="4E6CEB"/>
      </a:accent2>
      <a:accent3>
        <a:srgbClr val="8B6EEE"/>
      </a:accent3>
      <a:accent4>
        <a:srgbClr val="B34EEB"/>
      </a:accent4>
      <a:accent5>
        <a:srgbClr val="EE6EE7"/>
      </a:accent5>
      <a:accent6>
        <a:srgbClr val="EB4EA0"/>
      </a:accent6>
      <a:hlink>
        <a:srgbClr val="A67759"/>
      </a:hlink>
      <a:folHlink>
        <a:srgbClr val="7F7F7F"/>
      </a:folHlink>
    </a:clrScheme>
    <a:fontScheme name="Goudy Univers">
      <a:majorFont>
        <a:latin typeface="Goudy Old Style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iseVTI" id="{9843863B-6720-4231-BFE7-E604B355382A}" vid="{6C5B2780-C73E-445D-98DA-9D2BCD7897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PoiseVTI</vt:lpstr>
      <vt:lpstr>Banco de Dados EducaLivros Online</vt:lpstr>
      <vt:lpstr>introdução</vt:lpstr>
      <vt:lpstr>Bestdata</vt:lpstr>
      <vt:lpstr>Funcionalidades</vt:lpstr>
      <vt:lpstr>Funcionalidades</vt:lpstr>
      <vt:lpstr>Vantagens</vt:lpstr>
      <vt:lpstr>Conclusão</vt:lpstr>
      <vt:lpstr>Time de Desenvolvimento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Heloísa Fernanda</dc:creator>
  <cp:lastModifiedBy>Flávio Simões</cp:lastModifiedBy>
  <cp:revision>21</cp:revision>
  <dcterms:created xsi:type="dcterms:W3CDTF">2024-04-30T11:51:30Z</dcterms:created>
  <dcterms:modified xsi:type="dcterms:W3CDTF">2024-05-01T20:10:05Z</dcterms:modified>
</cp:coreProperties>
</file>

<file path=docProps/thumbnail.jpeg>
</file>